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90" d="100"/>
          <a:sy n="90" d="100"/>
        </p:scale>
        <p:origin x="-85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5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0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48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906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62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253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042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42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88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515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690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72451-F15A-674E-AB2E-84203DD9F4BE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884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8" Type="http://schemas.openxmlformats.org/officeDocument/2006/relationships/image" Target="../media/image7.jpg"/><Relationship Id="rId9" Type="http://schemas.openxmlformats.org/officeDocument/2006/relationships/image" Target="../media/image8.jpg"/><Relationship Id="rId10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ollout22_frame_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4103" y="105839"/>
            <a:ext cx="2102876" cy="2102876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7" name="Picture 6" descr="rollout44_frame_1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4104" y="2341676"/>
            <a:ext cx="2102875" cy="2102875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9" name="Picture 8" descr="rollout54_frame_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09038" y="2341676"/>
            <a:ext cx="2102875" cy="2102875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10" name="Picture 9" descr="rollout26_frame_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10747" y="2341676"/>
            <a:ext cx="2102875" cy="2102875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14" name="Picture 13" descr="rollout14_frame_0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10748" y="4564285"/>
            <a:ext cx="2102874" cy="2102874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12" name="Picture 11" descr="rollout226_frame_0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09038" y="4564285"/>
            <a:ext cx="2102875" cy="2102875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3" name="Picture 2" descr="rollout225_frame_2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10747" y="105839"/>
            <a:ext cx="2102875" cy="2102875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13" name="Picture 12" descr="rollout223_frame_0.jp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09038" y="105839"/>
            <a:ext cx="2102876" cy="2102876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23" name="Picture 22" descr="rollout222_frame_0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4104" y="4564283"/>
            <a:ext cx="2102876" cy="2102876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59711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ollout244_frame_3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931749" y="336707"/>
            <a:ext cx="2692094" cy="2692094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5" name="Picture 4" descr="rollout256_frame_9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931749" y="3219589"/>
            <a:ext cx="2692094" cy="2692094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6" name="Picture 5" descr="rollout505_frame_19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31196" y="336707"/>
            <a:ext cx="2692094" cy="2692094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8" name="Picture 7" descr="rollout223_frame_24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31196" y="3219589"/>
            <a:ext cx="2692094" cy="2692094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2031196" y="6014326"/>
            <a:ext cx="2504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Times New Roman"/>
                <a:cs typeface="Times New Roman"/>
              </a:rPr>
              <a:t>(a) </a:t>
            </a:r>
            <a:r>
              <a:rPr lang="en-US" sz="1400" dirty="0" smtClean="0">
                <a:latin typeface="Times New Roman"/>
                <a:cs typeface="Times New Roman"/>
              </a:rPr>
              <a:t>Easy</a:t>
            </a:r>
            <a:endParaRPr lang="en-US" sz="1400" dirty="0">
              <a:latin typeface="Times New Roman"/>
              <a:cs typeface="Times New Roma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19535" y="6014326"/>
            <a:ext cx="2504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Times New Roman"/>
                <a:cs typeface="Times New Roman"/>
              </a:rPr>
              <a:t>(b) </a:t>
            </a:r>
            <a:r>
              <a:rPr lang="en-US" sz="1400" dirty="0" smtClean="0">
                <a:latin typeface="Times New Roman"/>
                <a:cs typeface="Times New Roman"/>
              </a:rPr>
              <a:t>Difficult</a:t>
            </a:r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42159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2-20 at 9.12.38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98"/>
          <a:stretch/>
        </p:blipFill>
        <p:spPr>
          <a:xfrm>
            <a:off x="1875974" y="618929"/>
            <a:ext cx="2692094" cy="2719396"/>
          </a:xfrm>
          <a:prstGeom prst="rect">
            <a:avLst/>
          </a:prstGeom>
          <a:ln w="6350" cmpd="sng">
            <a:noFill/>
          </a:ln>
        </p:spPr>
      </p:pic>
      <p:pic>
        <p:nvPicPr>
          <p:cNvPr id="6" name="Picture 5" descr="Screen Shot 2016-03-09 at 8.57.33 PM.png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0296" y="599084"/>
            <a:ext cx="2692094" cy="2755972"/>
          </a:xfrm>
          <a:prstGeom prst="rect">
            <a:avLst/>
          </a:prstGeom>
          <a:ln w="6350" cmpd="sng"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4865749" y="3460215"/>
            <a:ext cx="2504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Times New Roman"/>
                <a:cs typeface="Times New Roman"/>
              </a:rPr>
              <a:t>(b) </a:t>
            </a:r>
            <a:r>
              <a:rPr lang="en-US" sz="1400" dirty="0" smtClean="0">
                <a:latin typeface="Times New Roman"/>
                <a:cs typeface="Times New Roman"/>
              </a:rPr>
              <a:t>Extension</a:t>
            </a:r>
            <a:endParaRPr lang="en-US" sz="1400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02973" y="3460215"/>
            <a:ext cx="2504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>
                <a:latin typeface="Times New Roman"/>
                <a:cs typeface="Times New Roman"/>
              </a:rPr>
              <a:t>(a) </a:t>
            </a:r>
            <a:r>
              <a:rPr lang="en-US" sz="1400" dirty="0" smtClean="0">
                <a:latin typeface="Times New Roman"/>
                <a:cs typeface="Times New Roman"/>
              </a:rPr>
              <a:t>Rotation</a:t>
            </a:r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31095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DSC_0540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48" r="4290" b="12485"/>
          <a:stretch/>
        </p:blipFill>
        <p:spPr>
          <a:xfrm>
            <a:off x="655624" y="780558"/>
            <a:ext cx="7876572" cy="3280992"/>
          </a:xfrm>
        </p:spPr>
      </p:pic>
    </p:spTree>
    <p:extLst>
      <p:ext uri="{BB962C8B-B14F-4D97-AF65-F5344CB8AC3E}">
        <p14:creationId xmlns:p14="http://schemas.microsoft.com/office/powerpoint/2010/main" val="2012593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16</Words>
  <Application>Microsoft Macintosh PowerPoint</Application>
  <PresentationFormat>On-screen Show (4:3)</PresentationFormat>
  <Paragraphs>4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</dc:creator>
  <cp:lastModifiedBy>Michael</cp:lastModifiedBy>
  <cp:revision>9</cp:revision>
  <dcterms:created xsi:type="dcterms:W3CDTF">2016-02-20T00:32:47Z</dcterms:created>
  <dcterms:modified xsi:type="dcterms:W3CDTF">2016-03-10T05:36:21Z</dcterms:modified>
</cp:coreProperties>
</file>

<file path=docProps/thumbnail.jpeg>
</file>